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7" r:id="rId7"/>
    <p:sldId id="268" r:id="rId8"/>
    <p:sldId id="274" r:id="rId9"/>
    <p:sldId id="272" r:id="rId10"/>
    <p:sldId id="269" r:id="rId11"/>
    <p:sldId id="273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73A1"/>
    <a:srgbClr val="DC853C"/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75" d="100"/>
          <a:sy n="75" d="100"/>
        </p:scale>
        <p:origin x="-264" y="10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>
              <a:solidFill>
                <a:srgbClr val="DC853C"/>
              </a:solidFill>
            </a:rPr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>
              <a:solidFill>
                <a:srgbClr val="3273A1"/>
              </a:solidFill>
            </a:rPr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 dirty="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DC853C"/>
              </a:solidFill>
            </a:rPr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3273A1"/>
              </a:solidFill>
            </a:rPr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GB" sz="4500" b="1" dirty="0"/>
              <a:t>Unbeatable Website on a Pi: A Self-Adaptive Approach</a:t>
            </a:r>
            <a:endParaRPr lang="en-US" sz="45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448" y="428032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6840442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32814" y="428178"/>
            <a:ext cx="33682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Hosting and Server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Shutil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Joblib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Psutil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Jmeter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Pandas, Scikit-learn (</a:t>
            </a:r>
            <a:r>
              <a:rPr lang="en-US" sz="1600" dirty="0" err="1"/>
              <a:t>OneHotEncoder</a:t>
            </a:r>
            <a:r>
              <a:rPr lang="en-US" sz="1600" dirty="0"/>
              <a:t>), </a:t>
            </a:r>
            <a:r>
              <a:rPr lang="en-US" sz="1600" dirty="0" err="1"/>
              <a:t>StandardScaler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OpenWeatherMap</a:t>
            </a:r>
            <a:r>
              <a:rPr lang="en-US" sz="16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E85C5-D32C-547A-281D-63B7363E6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FF48C-A908-9E4B-C6DC-A89B13F7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951795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D0984-B103-B392-8AFC-9CFF5E9D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0AE3-ED1F-D36F-A611-45754074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77" y="345831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79B7C-344F-9422-95B4-88F8096BFAAB}"/>
              </a:ext>
            </a:extLst>
          </p:cNvPr>
          <p:cNvSpPr txBox="1"/>
          <p:nvPr/>
        </p:nvSpPr>
        <p:spPr>
          <a:xfrm>
            <a:off x="1055077" y="1166018"/>
            <a:ext cx="4255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Isolation Forest model integration with real-time monitoring daemon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8156BF-E426-C153-321F-38D8926A9E04}"/>
              </a:ext>
            </a:extLst>
          </p:cNvPr>
          <p:cNvSpPr txBox="1"/>
          <p:nvPr/>
        </p:nvSpPr>
        <p:spPr>
          <a:xfrm>
            <a:off x="914400" y="2388549"/>
            <a:ext cx="186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74B788-331A-18B7-DAEC-3C8D75F1B90C}"/>
              </a:ext>
            </a:extLst>
          </p:cNvPr>
          <p:cNvSpPr txBox="1"/>
          <p:nvPr/>
        </p:nvSpPr>
        <p:spPr>
          <a:xfrm>
            <a:off x="914400" y="3258402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Hyperparameters: </a:t>
            </a:r>
            <a:r>
              <a:rPr lang="en-US" dirty="0" err="1"/>
              <a:t>n_estimators</a:t>
            </a:r>
            <a:r>
              <a:rPr lang="en-US" dirty="0"/>
              <a:t>, contamination, </a:t>
            </a:r>
            <a:r>
              <a:rPr lang="en-US" dirty="0" err="1"/>
              <a:t>random_state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9AF54-D376-B695-8A62-4742EE5F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096" y="2152124"/>
            <a:ext cx="9223332" cy="8421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3029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CA3B90-0BC5-1E36-8945-B6EA26B06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705" y="2012137"/>
            <a:ext cx="7308682" cy="36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261F-2FD9-2E88-2CCD-39D46D727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B3D9-D87E-ECFD-F336-DAFBEFC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6B08D-F64B-02CB-AC1C-15DBD31F12DE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096113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 due to data</a:t>
            </a:r>
          </a:p>
          <a:p>
            <a:r>
              <a:rPr lang="en-US" dirty="0"/>
              <a:t>False-positives</a:t>
            </a:r>
          </a:p>
          <a:p>
            <a:r>
              <a:rPr lang="en-US" dirty="0"/>
              <a:t>Verbose implementation</a:t>
            </a:r>
          </a:p>
          <a:p>
            <a:r>
              <a:rPr lang="en-US" dirty="0"/>
              <a:t>Hyperparameters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 for different use cases</a:t>
            </a:r>
          </a:p>
          <a:p>
            <a:r>
              <a:rPr lang="en-US" dirty="0"/>
              <a:t>Minimize historical data required for initial setup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307</TotalTime>
  <Words>211</Words>
  <Application>Microsoft Office PowerPoint</Application>
  <PresentationFormat>Widescreen</PresentationFormat>
  <Paragraphs>71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Times New Roman</vt:lpstr>
      <vt:lpstr>Crop</vt:lpstr>
      <vt:lpstr>Unbeatable Website on a Pi: A Self-Adaptive Approach</vt:lpstr>
      <vt:lpstr>Problem Statement</vt:lpstr>
      <vt:lpstr>Proposed Solution</vt:lpstr>
      <vt:lpstr>Proposed Solution</vt:lpstr>
      <vt:lpstr>Proposed Solution</vt:lpstr>
      <vt:lpstr>Proposed Solution</vt:lpstr>
      <vt:lpstr>Outcome</vt:lpstr>
      <vt:lpstr>Outcome</vt:lpstr>
      <vt:lpstr>Challenges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189</cp:revision>
  <dcterms:created xsi:type="dcterms:W3CDTF">2024-11-27T07:16:57Z</dcterms:created>
  <dcterms:modified xsi:type="dcterms:W3CDTF">2024-11-28T05:52:06Z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